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1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1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72" r:id="rId188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88" Type="http://schemas.openxmlformats.org/officeDocument/2006/relationships/slide" Target="slides/slide117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4" name="Shape 4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5" name="Google Shape;4765;g33c5e4031bd_0_6220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4766" name="Google Shape;4766;g33c5e4031bd_0_62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67" name="Google Shape;4767;g33c5e4031bd_0_6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8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67.png"/></Relationships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8" name="Shape 4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9" name="Google Shape;4769;p685"/>
          <p:cNvSpPr txBox="1"/>
          <p:nvPr/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fld id="{00000000-1234-1234-1234-123412341234}" type="slidenum"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4770" name="Google Shape;4770;p685"/>
          <p:cNvSpPr txBox="1"/>
          <p:nvPr>
            <p:ph type="title"/>
          </p:nvPr>
        </p:nvSpPr>
        <p:spPr>
          <a:xfrm>
            <a:off x="1295400" y="571500"/>
            <a:ext cx="6553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1" i="0" lang="zh-CN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Time Utility</a:t>
            </a:r>
            <a:endParaRPr/>
          </a:p>
        </p:txBody>
      </p:sp>
      <p:sp>
        <p:nvSpPr>
          <p:cNvPr id="4771" name="Google Shape;4771;p685"/>
          <p:cNvSpPr txBox="1"/>
          <p:nvPr>
            <p:ph idx="1" type="body"/>
          </p:nvPr>
        </p:nvSpPr>
        <p:spPr>
          <a:xfrm>
            <a:off x="533400" y="2171700"/>
            <a:ext cx="8153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Arial"/>
              <a:buChar char="•"/>
            </a:pPr>
            <a:r>
              <a:rPr b="1" i="0" lang="zh-CN" sz="2800" u="none" cap="none" strike="noStrik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When is a product available</a:t>
            </a:r>
            <a:endParaRPr/>
          </a:p>
        </p:txBody>
      </p:sp>
      <p:pic>
        <p:nvPicPr>
          <p:cNvPr descr="clock4" id="4772" name="Google Shape;4772;p6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0" y="3028950"/>
            <a:ext cx="1919400" cy="138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